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108" y="5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9A24B-39C8-421E-9DD9-53114CE909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E3053F-C6F8-43E6-87B6-205FDF8843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75BA44-3F9B-422E-B903-28BFFD25A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59747-3575-4F31-8BDB-0D8B47C6B35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47C27-850A-49C1-8649-C867CF261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007D20-CD54-45FA-8D79-EC9FBE66F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BC4F6-A7F4-421C-93C4-1861A0C1C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113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63147-51CE-4D56-A992-73B44E483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C73290-99A9-4101-B6C8-8B42C45BC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F1579-D98C-407F-917F-3FBA52611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59747-3575-4F31-8BDB-0D8B47C6B35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3D8DE-8AC8-4844-A882-86C9DFBCB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F942E-1537-4790-B5BC-CDA34EFEB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BC4F6-A7F4-421C-93C4-1861A0C1C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722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363B89-4159-4C4D-B59D-B89B8774B8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F1164B-82F1-46CE-838A-9AC73EFD0A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C2C107-C5B0-4B68-9C50-E6AB43160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59747-3575-4F31-8BDB-0D8B47C6B35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87F9F-66F4-4EB6-AFD8-D7E077776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00254-5851-46F5-B05F-81212F9FF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BC4F6-A7F4-421C-93C4-1861A0C1C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505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C3F59-711B-4B04-A625-94AD91783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5C330-60BB-4810-8F6C-FCDEBD400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43252-0247-47EC-84FB-CD8AEFC81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59747-3575-4F31-8BDB-0D8B47C6B35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23A82-DBA4-42CF-9D67-83F19BF8C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1536B8-DB1A-4200-AC29-75C7E2567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BC4F6-A7F4-421C-93C4-1861A0C1C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431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167A2-5B0A-41B6-AF3A-E0602E138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0ABE8-38A6-40B3-A9C8-3AF2C355AE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62F50C-DB78-4D9C-A3DF-4F2710E17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59747-3575-4F31-8BDB-0D8B47C6B35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6FD9D7-7584-49CC-9C72-EA8D44AF0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860DA-FB69-46BD-BD2E-D246F0498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BC4F6-A7F4-421C-93C4-1861A0C1C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667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8F533-BF09-4444-BB59-7E28B0BFC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0DA53-BD64-4900-AA8C-7C26C41AD2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07190C-1833-44B9-A673-4FABDFD95E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B61E0F-2A67-4F51-9747-E43F4DDEC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59747-3575-4F31-8BDB-0D8B47C6B35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15505B-3F6E-4C88-81AC-F69D5B380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8A82E0-AE72-4567-A0A6-BB073D0A8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BC4F6-A7F4-421C-93C4-1861A0C1C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56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DBC05-50A6-4FEC-8B84-351899934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5C5EC-0283-46CF-ACF4-2D96B4541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23DEDD-3901-46F7-A326-1A86EDAEDB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FA24F8-D446-45DF-8DA0-5EC92D6080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2658E5-7565-46B0-989A-1D40638D20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045008-BD29-4BD4-8D80-E9D73B565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59747-3575-4F31-8BDB-0D8B47C6B35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C8258B-FB49-43D2-80B6-13CF18080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778434-1A8E-4705-9D6F-C004D8AED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BC4F6-A7F4-421C-93C4-1861A0C1C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77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C9DD8-CCE1-48DA-83C3-DC375B096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D6853F-3009-4A40-AA99-6BC0107D0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59747-3575-4F31-8BDB-0D8B47C6B35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8A45AD-0B4D-41E5-8298-D2AB6E588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A932A4-0D51-4AAC-AA0A-A92542209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BC4F6-A7F4-421C-93C4-1861A0C1C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887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15E2A3-6DAB-4E43-AE5C-82C1C2F76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59747-3575-4F31-8BDB-0D8B47C6B35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B03ABE-CBFE-408E-B5B5-D06E230A3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54648C-8B5F-4AE7-8A5E-1EA4F84BA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BC4F6-A7F4-421C-93C4-1861A0C1C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348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43B87-6063-4C46-BD47-7DFF6488B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77741-B934-4EB0-B471-5016755FFD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C76D58-6B79-46FB-BBF7-25C9B6405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7197A8-4AC5-4F49-A7B6-F71C0E87B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59747-3575-4F31-8BDB-0D8B47C6B35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E6FEA0-0CB0-4F66-B3D4-19C885070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3D9994-88AA-4F64-BA85-1C3861070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BC4F6-A7F4-421C-93C4-1861A0C1C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262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97E01-0CDF-487E-8FBD-9694BAF28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2BB999-D714-497F-9983-CDDC746CF8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3DB75C-7599-471E-98DF-84A67BF51A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0C59B7-1A9C-4A56-B8D8-38B150415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59747-3575-4F31-8BDB-0D8B47C6B35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1AB8CA-FF24-44FC-90B3-F8BB96948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D56471-4031-4752-A1A5-EF7054112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BC4F6-A7F4-421C-93C4-1861A0C1C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01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6FAFD0-1FA1-420C-BCE9-C3FFD5FD6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47B16D-B9FD-4C8C-98C2-69490C482C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71397B-19A3-4D78-913C-D8E2F9C55B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859747-3575-4F31-8BDB-0D8B47C6B35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E2A8F-5301-442F-A8DC-CF5E406F06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C191F-1409-4753-819F-CDDA63EBB1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BC4F6-A7F4-421C-93C4-1861A0C1C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80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ird sitting on a table&#10;&#10;Description automatically generated">
            <a:extLst>
              <a:ext uri="{FF2B5EF4-FFF2-40B4-BE49-F238E27FC236}">
                <a16:creationId xmlns:a16="http://schemas.microsoft.com/office/drawing/2014/main" id="{0FF113A1-1A46-4CBE-AD86-E02B1B2061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26" y="912206"/>
            <a:ext cx="5291666" cy="5291666"/>
          </a:xfrm>
          <a:prstGeom prst="rect">
            <a:avLst/>
          </a:prstGeom>
        </p:spPr>
      </p:pic>
      <p:pic>
        <p:nvPicPr>
          <p:cNvPr id="7" name="Picture 6" descr="A bright light in front of a mirror&#10;&#10;Description automatically generated">
            <a:extLst>
              <a:ext uri="{FF2B5EF4-FFF2-40B4-BE49-F238E27FC236}">
                <a16:creationId xmlns:a16="http://schemas.microsoft.com/office/drawing/2014/main" id="{85BB73C0-4F8D-4096-94A0-106870F29D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4501" y="1134148"/>
            <a:ext cx="5291667" cy="5291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843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D704EFE-42E8-4C4D-AF32-312001F772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A58B3A-8C6E-4BA4-AD43-542229A933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68" r="1" b="8257"/>
          <a:stretch/>
        </p:blipFill>
        <p:spPr>
          <a:xfrm>
            <a:off x="20" y="10"/>
            <a:ext cx="4063977" cy="34289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39EAAD-2B9E-433D-B234-14277AE4F0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48" r="3" b="11782"/>
          <a:stretch/>
        </p:blipFill>
        <p:spPr>
          <a:xfrm>
            <a:off x="4044529" y="10"/>
            <a:ext cx="4083465" cy="3428990"/>
          </a:xfrm>
          <a:prstGeom prst="rect">
            <a:avLst/>
          </a:prstGeom>
        </p:spPr>
      </p:pic>
      <p:pic>
        <p:nvPicPr>
          <p:cNvPr id="13" name="Picture 12" descr="A picture containing indoor, sitting, computer, small&#10;&#10;Description automatically generated">
            <a:extLst>
              <a:ext uri="{FF2B5EF4-FFF2-40B4-BE49-F238E27FC236}">
                <a16:creationId xmlns:a16="http://schemas.microsoft.com/office/drawing/2014/main" id="{FF5E04F0-8C9A-4B50-8A56-6B080819BD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/>
        </p:blipFill>
        <p:spPr>
          <a:xfrm>
            <a:off x="8127994" y="10"/>
            <a:ext cx="4064005" cy="342899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A8990E2-AD2E-44D0-8145-5D1720FDB0F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5542"/>
          <a:stretch/>
        </p:blipFill>
        <p:spPr>
          <a:xfrm>
            <a:off x="20" y="3429000"/>
            <a:ext cx="4059916" cy="3429000"/>
          </a:xfrm>
          <a:prstGeom prst="rect">
            <a:avLst/>
          </a:prstGeom>
        </p:spPr>
      </p:pic>
      <p:pic>
        <p:nvPicPr>
          <p:cNvPr id="9" name="Picture 8" descr="A picture containing outdoor, grass, sitting, night&#10;&#10;Description automatically generated">
            <a:extLst>
              <a:ext uri="{FF2B5EF4-FFF2-40B4-BE49-F238E27FC236}">
                <a16:creationId xmlns:a16="http://schemas.microsoft.com/office/drawing/2014/main" id="{12FFFEE9-EC22-46E4-9883-82BCAE91EB1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08" r="-4" b="-4"/>
          <a:stretch/>
        </p:blipFill>
        <p:spPr>
          <a:xfrm>
            <a:off x="4052316" y="3429000"/>
            <a:ext cx="4087368" cy="3429000"/>
          </a:xfrm>
          <a:prstGeom prst="rect">
            <a:avLst/>
          </a:prstGeom>
        </p:spPr>
      </p:pic>
      <p:pic>
        <p:nvPicPr>
          <p:cNvPr id="11" name="Picture 10" descr="A picture containing object, dark, light, lit&#10;&#10;Description automatically generated">
            <a:extLst>
              <a:ext uri="{FF2B5EF4-FFF2-40B4-BE49-F238E27FC236}">
                <a16:creationId xmlns:a16="http://schemas.microsoft.com/office/drawing/2014/main" id="{B90B0BE4-AF7E-4018-B455-7A744872B85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" r="2" b="14380"/>
          <a:stretch/>
        </p:blipFill>
        <p:spPr>
          <a:xfrm>
            <a:off x="8132064" y="3429000"/>
            <a:ext cx="4059936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682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light, table, lit&#10;&#10;Description automatically generated">
            <a:extLst>
              <a:ext uri="{FF2B5EF4-FFF2-40B4-BE49-F238E27FC236}">
                <a16:creationId xmlns:a16="http://schemas.microsoft.com/office/drawing/2014/main" id="{9B427AA7-2C92-4DE2-9D7B-200ABAF375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1FD5E0B-D233-4AF4-8E7F-D7427CC95D6D}"/>
              </a:ext>
            </a:extLst>
          </p:cNvPr>
          <p:cNvSpPr/>
          <p:nvPr/>
        </p:nvSpPr>
        <p:spPr>
          <a:xfrm>
            <a:off x="5823527" y="2854035"/>
            <a:ext cx="544946" cy="443345"/>
          </a:xfrm>
          <a:prstGeom prst="roundRect">
            <a:avLst/>
          </a:prstGeom>
          <a:noFill/>
          <a:ln w="349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2C0E41-717B-4661-ACBD-F0C43CAC62A9}"/>
              </a:ext>
            </a:extLst>
          </p:cNvPr>
          <p:cNvSpPr txBox="1"/>
          <p:nvPr/>
        </p:nvSpPr>
        <p:spPr>
          <a:xfrm>
            <a:off x="975383" y="2096655"/>
            <a:ext cx="16916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Reflection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FA3F65A-F02E-4539-B76E-483111447676}"/>
              </a:ext>
            </a:extLst>
          </p:cNvPr>
          <p:cNvSpPr/>
          <p:nvPr/>
        </p:nvSpPr>
        <p:spPr>
          <a:xfrm>
            <a:off x="5643418" y="4442691"/>
            <a:ext cx="877456" cy="230909"/>
          </a:xfrm>
          <a:prstGeom prst="roundRect">
            <a:avLst/>
          </a:prstGeom>
          <a:noFill/>
          <a:ln w="349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A59FEC8-21EA-4FBD-999B-B0B929782831}"/>
              </a:ext>
            </a:extLst>
          </p:cNvPr>
          <p:cNvCxnSpPr>
            <a:stCxn id="6" idx="1"/>
            <a:endCxn id="7" idx="3"/>
          </p:cNvCxnSpPr>
          <p:nvPr/>
        </p:nvCxnSpPr>
        <p:spPr>
          <a:xfrm flipH="1" flipV="1">
            <a:off x="2667000" y="2358265"/>
            <a:ext cx="3156527" cy="717443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0A82A94-5D54-41BB-A8F5-25F8AC35250A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2667000" y="2716986"/>
            <a:ext cx="2976418" cy="184116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BD0EA62-771F-4F83-BFB1-DBF449D3D9AF}"/>
              </a:ext>
            </a:extLst>
          </p:cNvPr>
          <p:cNvSpPr txBox="1"/>
          <p:nvPr/>
        </p:nvSpPr>
        <p:spPr>
          <a:xfrm>
            <a:off x="9161113" y="3532910"/>
            <a:ext cx="17205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Refraction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3896B61-7A23-45BC-876A-6898AAB4B495}"/>
              </a:ext>
            </a:extLst>
          </p:cNvPr>
          <p:cNvSpPr/>
          <p:nvPr/>
        </p:nvSpPr>
        <p:spPr>
          <a:xfrm>
            <a:off x="6431972" y="3166510"/>
            <a:ext cx="544946" cy="1183817"/>
          </a:xfrm>
          <a:prstGeom prst="roundRect">
            <a:avLst/>
          </a:prstGeom>
          <a:noFill/>
          <a:ln w="349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F662D9A-D592-42A5-ADB6-8254B0B29AE8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6976919" y="3782294"/>
            <a:ext cx="2184194" cy="12226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1300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9FFF0B-EFCC-48C3-86BD-02C76C4C5D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045" y="594955"/>
            <a:ext cx="5670795" cy="56707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30EFE7-0BE9-4C10-B849-711053A13E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87" y="594955"/>
            <a:ext cx="5668089" cy="566808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5A6F15D-A8BA-429B-B2D3-DA0FD0DB8BE8}"/>
              </a:ext>
            </a:extLst>
          </p:cNvPr>
          <p:cNvSpPr txBox="1"/>
          <p:nvPr/>
        </p:nvSpPr>
        <p:spPr>
          <a:xfrm>
            <a:off x="1901949" y="886691"/>
            <a:ext cx="28936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With Anti-Aliasing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9E5137-5DAA-447B-8CFB-72413822FBB0}"/>
              </a:ext>
            </a:extLst>
          </p:cNvPr>
          <p:cNvSpPr txBox="1"/>
          <p:nvPr/>
        </p:nvSpPr>
        <p:spPr>
          <a:xfrm>
            <a:off x="7456758" y="886691"/>
            <a:ext cx="34033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Without Anti-Aliasing</a:t>
            </a:r>
          </a:p>
        </p:txBody>
      </p:sp>
    </p:spTree>
    <p:extLst>
      <p:ext uri="{BB962C8B-B14F-4D97-AF65-F5344CB8AC3E}">
        <p14:creationId xmlns:p14="http://schemas.microsoft.com/office/powerpoint/2010/main" val="3369876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EAC44F-F0D6-4F1E-999F-904405D66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02" t="39023" r="2206" b="39803"/>
          <a:stretch/>
        </p:blipFill>
        <p:spPr>
          <a:xfrm>
            <a:off x="6262256" y="1392382"/>
            <a:ext cx="5577197" cy="40732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E2844F6-E88E-4206-8D2D-AC92F06E7B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78" t="37575" b="40752"/>
          <a:stretch/>
        </p:blipFill>
        <p:spPr>
          <a:xfrm>
            <a:off x="694292" y="1392381"/>
            <a:ext cx="5492100" cy="4073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D5C0F0-FC48-42F2-B61F-ACB8464A1A29}"/>
              </a:ext>
            </a:extLst>
          </p:cNvPr>
          <p:cNvSpPr txBox="1"/>
          <p:nvPr/>
        </p:nvSpPr>
        <p:spPr>
          <a:xfrm>
            <a:off x="1901949" y="886691"/>
            <a:ext cx="28936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With Anti-Aliasing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7CE733-C732-42EC-B2BD-B9756CAC3C56}"/>
              </a:ext>
            </a:extLst>
          </p:cNvPr>
          <p:cNvSpPr txBox="1"/>
          <p:nvPr/>
        </p:nvSpPr>
        <p:spPr>
          <a:xfrm>
            <a:off x="7456758" y="886691"/>
            <a:ext cx="34033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Without Anti-Aliasing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172951-1D07-493B-9BAF-32519B5E167F}"/>
              </a:ext>
            </a:extLst>
          </p:cNvPr>
          <p:cNvSpPr txBox="1"/>
          <p:nvPr/>
        </p:nvSpPr>
        <p:spPr>
          <a:xfrm>
            <a:off x="3913077" y="239935"/>
            <a:ext cx="45466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Comparison for the right wall</a:t>
            </a:r>
          </a:p>
        </p:txBody>
      </p:sp>
    </p:spTree>
    <p:extLst>
      <p:ext uri="{BB962C8B-B14F-4D97-AF65-F5344CB8AC3E}">
        <p14:creationId xmlns:p14="http://schemas.microsoft.com/office/powerpoint/2010/main" val="513384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green, sitting, dark, grass&#10;&#10;Description automatically generated">
            <a:extLst>
              <a:ext uri="{FF2B5EF4-FFF2-40B4-BE49-F238E27FC236}">
                <a16:creationId xmlns:a16="http://schemas.microsoft.com/office/drawing/2014/main" id="{3F7DC100-6FF3-4369-99FF-0DFA403BB9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783167"/>
            <a:ext cx="5291666" cy="52916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8484422-893B-4B92-9DD6-BEAC5F44E4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865" y="783166"/>
            <a:ext cx="5291667" cy="529166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2FE514-67F2-40A3-8544-4E2CCA1FCED9}"/>
              </a:ext>
            </a:extLst>
          </p:cNvPr>
          <p:cNvSpPr txBox="1"/>
          <p:nvPr/>
        </p:nvSpPr>
        <p:spPr>
          <a:xfrm>
            <a:off x="1913238" y="259946"/>
            <a:ext cx="27640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Jittered Sampling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07D7F9-562A-4C7A-AA45-0345732D4147}"/>
              </a:ext>
            </a:extLst>
          </p:cNvPr>
          <p:cNvSpPr txBox="1"/>
          <p:nvPr/>
        </p:nvSpPr>
        <p:spPr>
          <a:xfrm>
            <a:off x="7468047" y="259946"/>
            <a:ext cx="28857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Random Sampling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8D3E6490-DA84-4163-9B64-EE7A10873A85}"/>
              </a:ext>
            </a:extLst>
          </p:cNvPr>
          <p:cNvSpPr/>
          <p:nvPr/>
        </p:nvSpPr>
        <p:spPr>
          <a:xfrm>
            <a:off x="7827047" y="4145760"/>
            <a:ext cx="1422401" cy="822039"/>
          </a:xfrm>
          <a:prstGeom prst="roundRect">
            <a:avLst/>
          </a:prstGeom>
          <a:noFill/>
          <a:ln w="349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EB5F9AF-D92C-44A0-B82E-BC83F0DC6344}"/>
              </a:ext>
            </a:extLst>
          </p:cNvPr>
          <p:cNvSpPr/>
          <p:nvPr/>
        </p:nvSpPr>
        <p:spPr>
          <a:xfrm>
            <a:off x="2231351" y="4145759"/>
            <a:ext cx="1422401" cy="822039"/>
          </a:xfrm>
          <a:prstGeom prst="roundRect">
            <a:avLst/>
          </a:prstGeom>
          <a:noFill/>
          <a:ln w="349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E7AE29-2D1A-47A9-B367-2DCB3A960CCD}"/>
              </a:ext>
            </a:extLst>
          </p:cNvPr>
          <p:cNvSpPr txBox="1"/>
          <p:nvPr/>
        </p:nvSpPr>
        <p:spPr>
          <a:xfrm>
            <a:off x="411226" y="6074833"/>
            <a:ext cx="116912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Jittered Sampling’s shadow is relatively small by compare to the random one.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B180519-AD16-4F08-9AF8-06C54B57ECE0}"/>
              </a:ext>
            </a:extLst>
          </p:cNvPr>
          <p:cNvCxnSpPr>
            <a:cxnSpLocks/>
            <a:stCxn id="16" idx="2"/>
            <a:endCxn id="9" idx="2"/>
          </p:cNvCxnSpPr>
          <p:nvPr/>
        </p:nvCxnSpPr>
        <p:spPr>
          <a:xfrm>
            <a:off x="2942552" y="4967798"/>
            <a:ext cx="346748" cy="1107035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46E2514-6011-46B0-8C2B-520EA2C09FB9}"/>
              </a:ext>
            </a:extLst>
          </p:cNvPr>
          <p:cNvCxnSpPr>
            <a:cxnSpLocks/>
            <a:stCxn id="15" idx="2"/>
          </p:cNvCxnSpPr>
          <p:nvPr/>
        </p:nvCxnSpPr>
        <p:spPr>
          <a:xfrm flipH="1">
            <a:off x="8137236" y="4967799"/>
            <a:ext cx="401012" cy="1107034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8660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een, indoor, sitting, small&#10;&#10;Description automatically generated">
            <a:extLst>
              <a:ext uri="{FF2B5EF4-FFF2-40B4-BE49-F238E27FC236}">
                <a16:creationId xmlns:a16="http://schemas.microsoft.com/office/drawing/2014/main" id="{2DB996E4-AA3B-4AA1-976B-B9C480012D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617" y="969198"/>
            <a:ext cx="5093856" cy="50938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049BB9-72A0-4ED2-8B92-E2BAC0870F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925" y="969197"/>
            <a:ext cx="5093855" cy="5093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506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object, green, dark, light&#10;&#10;Description automatically generated">
            <a:extLst>
              <a:ext uri="{FF2B5EF4-FFF2-40B4-BE49-F238E27FC236}">
                <a16:creationId xmlns:a16="http://schemas.microsoft.com/office/drawing/2014/main" id="{7AC0B7FF-E6BE-48D8-9ED8-32E8B3962F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" y="1357454"/>
            <a:ext cx="5291666" cy="5291666"/>
          </a:xfrm>
          <a:prstGeom prst="rect">
            <a:avLst/>
          </a:prstGeom>
        </p:spPr>
      </p:pic>
      <p:pic>
        <p:nvPicPr>
          <p:cNvPr id="7" name="Picture 6" descr="A picture containing sitting, dark, small, green&#10;&#10;Description automatically generated">
            <a:extLst>
              <a:ext uri="{FF2B5EF4-FFF2-40B4-BE49-F238E27FC236}">
                <a16:creationId xmlns:a16="http://schemas.microsoft.com/office/drawing/2014/main" id="{82C76488-7589-4E57-9DDA-6518F072C8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6198" y="1357453"/>
            <a:ext cx="5291667" cy="52916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6578E16-AA57-404D-AC7F-7369C1354CDF}"/>
              </a:ext>
            </a:extLst>
          </p:cNvPr>
          <p:cNvSpPr txBox="1"/>
          <p:nvPr/>
        </p:nvSpPr>
        <p:spPr>
          <a:xfrm>
            <a:off x="1763777" y="920588"/>
            <a:ext cx="33897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Direct light integrator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565EED-8816-4D04-A179-18957AB25AF9}"/>
              </a:ext>
            </a:extLst>
          </p:cNvPr>
          <p:cNvSpPr txBox="1"/>
          <p:nvPr/>
        </p:nvSpPr>
        <p:spPr>
          <a:xfrm>
            <a:off x="7770296" y="920588"/>
            <a:ext cx="260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Naive integrator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AC1B34-5D98-489B-A405-955A84C1D3F0}"/>
              </a:ext>
            </a:extLst>
          </p:cNvPr>
          <p:cNvSpPr txBox="1"/>
          <p:nvPr/>
        </p:nvSpPr>
        <p:spPr>
          <a:xfrm>
            <a:off x="1741218" y="208880"/>
            <a:ext cx="83736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Direct light </a:t>
            </a:r>
            <a:r>
              <a:rPr lang="en-US" sz="2800" b="1">
                <a:solidFill>
                  <a:schemeClr val="bg1"/>
                </a:solidFill>
              </a:rPr>
              <a:t>and Naive </a:t>
            </a:r>
            <a:r>
              <a:rPr lang="en-US" sz="2800" b="1" dirty="0">
                <a:solidFill>
                  <a:schemeClr val="bg1"/>
                </a:solidFill>
              </a:rPr>
              <a:t>light integrator with 30 iterations</a:t>
            </a:r>
          </a:p>
        </p:txBody>
      </p:sp>
    </p:spTree>
    <p:extLst>
      <p:ext uri="{BB962C8B-B14F-4D97-AF65-F5344CB8AC3E}">
        <p14:creationId xmlns:p14="http://schemas.microsoft.com/office/powerpoint/2010/main" val="4427513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46</Words>
  <Application>Microsoft Office PowerPoint</Application>
  <PresentationFormat>Widescreen</PresentationFormat>
  <Paragraphs>13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Yan, Jiarui</dc:creator>
  <cp:lastModifiedBy>Yan, Jiarui</cp:lastModifiedBy>
  <cp:revision>5</cp:revision>
  <dcterms:created xsi:type="dcterms:W3CDTF">2020-10-07T19:08:52Z</dcterms:created>
  <dcterms:modified xsi:type="dcterms:W3CDTF">2020-10-07T19:16:32Z</dcterms:modified>
</cp:coreProperties>
</file>